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274175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609"/>
  </p:normalViewPr>
  <p:slideViewPr>
    <p:cSldViewPr snapToGrid="0">
      <p:cViewPr varScale="1">
        <p:scale>
          <a:sx n="113" d="100"/>
          <a:sy n="113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13167-D407-B94F-B311-27871DF931D2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7475" y="1143000"/>
            <a:ext cx="662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F3381-1BB9-E14E-BFC8-E2E0B94D26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11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3381-1BB9-E14E-BFC8-E2E0B94D26F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47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9272" y="706933"/>
            <a:ext cx="6955631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272" y="2268784"/>
            <a:ext cx="6955631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99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6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6831" y="229978"/>
            <a:ext cx="1999744" cy="3660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7599" y="229978"/>
            <a:ext cx="5883305" cy="3660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27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75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769" y="1076898"/>
            <a:ext cx="7998976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69" y="2890725"/>
            <a:ext cx="7998976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36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600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5051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54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7" y="229978"/>
            <a:ext cx="7998976" cy="834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808" y="1058899"/>
            <a:ext cx="3923410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08" y="1577849"/>
            <a:ext cx="3923410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51" y="1058899"/>
            <a:ext cx="3942732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51" y="1577849"/>
            <a:ext cx="3942732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63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04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24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732" y="621941"/>
            <a:ext cx="4695051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27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2732" y="621941"/>
            <a:ext cx="4695051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25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7600" y="229978"/>
            <a:ext cx="7998976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600" y="1149890"/>
            <a:ext cx="7998976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7600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2071" y="4003618"/>
            <a:ext cx="3130034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9886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216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水, 船, 桌子, 大&#10;&#10;描述已自动生成">
            <a:extLst>
              <a:ext uri="{FF2B5EF4-FFF2-40B4-BE49-F238E27FC236}">
                <a16:creationId xmlns:a16="http://schemas.microsoft.com/office/drawing/2014/main" id="{70F407D2-D12A-5654-7EEA-C187919E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95" y="-412"/>
            <a:ext cx="583918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4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88697DCD-228A-441A-7024-D826597B2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9542" y1="58960" x2="29542" y2="58960"/>
                        <a14:backgroundMark x1="36601" y1="64706" x2="36601" y2="64706"/>
                        <a14:backgroundMark x1="37255" y1="64706" x2="37255" y2="64706"/>
                        <a14:backgroundMark x1="47451" y1="68673" x2="47451" y2="68673"/>
                        <a14:backgroundMark x1="61307" y1="70315" x2="61307" y2="70315"/>
                        <a14:backgroundMark x1="39477" y1="35294" x2="39477" y2="35294"/>
                        <a14:backgroundMark x1="38301" y1="36799" x2="38301" y2="36799"/>
                        <a14:backgroundMark x1="38824" y1="35705" x2="38824" y2="35705"/>
                        <a14:backgroundMark x1="38824" y1="36252" x2="38824" y2="36252"/>
                        <a14:backgroundMark x1="39346" y1="35705" x2="39346" y2="35705"/>
                        <a14:backgroundMark x1="39608" y1="35568" x2="39608" y2="35568"/>
                        <a14:backgroundMark x1="49804" y1="19973" x2="49804" y2="19973"/>
                        <a14:backgroundMark x1="55033" y1="21477" x2="55033" y2="21477"/>
                        <a14:backgroundMark x1="62222" y1="27770" x2="62222" y2="27770"/>
                        <a14:backgroundMark x1="60131" y1="32011" x2="60131" y2="32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3741" y="0"/>
            <a:ext cx="452669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2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, 电路, 游戏机, 桌子&#10;&#10;描述已自动生成">
            <a:extLst>
              <a:ext uri="{FF2B5EF4-FFF2-40B4-BE49-F238E27FC236}">
                <a16:creationId xmlns:a16="http://schemas.microsoft.com/office/drawing/2014/main" id="{FE318F0B-6AE1-369E-869D-D4FB578C1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94"/>
          <a:stretch/>
        </p:blipFill>
        <p:spPr>
          <a:xfrm>
            <a:off x="2629973" y="-53532"/>
            <a:ext cx="4014227" cy="44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建筑, 桌子, 乐高&#10;&#10;描述已自动生成">
            <a:extLst>
              <a:ext uri="{FF2B5EF4-FFF2-40B4-BE49-F238E27FC236}">
                <a16:creationId xmlns:a16="http://schemas.microsoft.com/office/drawing/2014/main" id="{608D8EA4-1718-9F46-6474-55E13BA5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42" y="0"/>
            <a:ext cx="3239691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小, 标志, 电脑&#10;&#10;描述已自动生成">
            <a:extLst>
              <a:ext uri="{FF2B5EF4-FFF2-40B4-BE49-F238E27FC236}">
                <a16:creationId xmlns:a16="http://schemas.microsoft.com/office/drawing/2014/main" id="{A3821F08-60A7-4F8D-A624-C4CC45F5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-16393"/>
            <a:ext cx="7289689" cy="43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5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起重机, 桥&#10;&#10;描述已自动生成">
            <a:extLst>
              <a:ext uri="{FF2B5EF4-FFF2-40B4-BE49-F238E27FC236}">
                <a16:creationId xmlns:a16="http://schemas.microsoft.com/office/drawing/2014/main" id="{9613A9AD-D396-3339-242D-DB667C8D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90" y="0"/>
            <a:ext cx="4524794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乐高, 桌子, 空气, 男人&#10;&#10;描述已自动生成">
            <a:extLst>
              <a:ext uri="{FF2B5EF4-FFF2-40B4-BE49-F238E27FC236}">
                <a16:creationId xmlns:a16="http://schemas.microsoft.com/office/drawing/2014/main" id="{CD750803-8CD5-D0A1-9E30-455F1C608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2" b="10777"/>
          <a:stretch/>
        </p:blipFill>
        <p:spPr>
          <a:xfrm>
            <a:off x="248931" y="-54206"/>
            <a:ext cx="8776311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1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, 室内, 小孩, 桌子&#10;&#10;描述已自动生成">
            <a:extLst>
              <a:ext uri="{FF2B5EF4-FFF2-40B4-BE49-F238E27FC236}">
                <a16:creationId xmlns:a16="http://schemas.microsoft.com/office/drawing/2014/main" id="{6E700137-6874-94A8-25C4-643B7C7C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25" y="-383546"/>
            <a:ext cx="9420824" cy="52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4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的截图&#10;&#10;描述已自动生成">
            <a:extLst>
              <a:ext uri="{FF2B5EF4-FFF2-40B4-BE49-F238E27FC236}">
                <a16:creationId xmlns:a16="http://schemas.microsoft.com/office/drawing/2014/main" id="{9697FF33-4A8F-5B3A-A008-DFB09648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57" y="-225923"/>
            <a:ext cx="9368287" cy="46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群人在交谈&#10;&#10;描述已自动生成">
            <a:extLst>
              <a:ext uri="{FF2B5EF4-FFF2-40B4-BE49-F238E27FC236}">
                <a16:creationId xmlns:a16="http://schemas.microsoft.com/office/drawing/2014/main" id="{8241E4EB-CD62-6D35-DA8F-54B08166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06" y="-392496"/>
            <a:ext cx="9343186" cy="52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们在看台上的人在广场上&#10;&#10;中度可信度描述已自动生成">
            <a:extLst>
              <a:ext uri="{FF2B5EF4-FFF2-40B4-BE49-F238E27FC236}">
                <a16:creationId xmlns:a16="http://schemas.microsoft.com/office/drawing/2014/main" id="{8B401C40-2D47-38A0-BB71-A61E2B20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958" y="-255251"/>
            <a:ext cx="9696090" cy="48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汽车, 游戏机, 仪表, 男人&#10;&#10;描述已自动生成">
            <a:extLst>
              <a:ext uri="{FF2B5EF4-FFF2-40B4-BE49-F238E27FC236}">
                <a16:creationId xmlns:a16="http://schemas.microsoft.com/office/drawing/2014/main" id="{BDDF122B-450B-5F91-9E5F-19C47ADA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1" y="0"/>
            <a:ext cx="7922431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50743F-9088-3D14-AB16-C3E897030FBF}"/>
              </a:ext>
            </a:extLst>
          </p:cNvPr>
          <p:cNvSpPr/>
          <p:nvPr/>
        </p:nvSpPr>
        <p:spPr>
          <a:xfrm>
            <a:off x="0" y="0"/>
            <a:ext cx="9274175" cy="43195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乐高玩具&#10;&#10;低可信度描述已自动生成">
            <a:extLst>
              <a:ext uri="{FF2B5EF4-FFF2-40B4-BE49-F238E27FC236}">
                <a16:creationId xmlns:a16="http://schemas.microsoft.com/office/drawing/2014/main" id="{B7F89911-1338-D8E0-E5D7-F628695F0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41" t="10104" r="10151" b="3006"/>
          <a:stretch/>
        </p:blipFill>
        <p:spPr>
          <a:xfrm>
            <a:off x="2090332" y="58873"/>
            <a:ext cx="5093510" cy="42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ACD7584A-772F-1C63-C9CA-9092CC3D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1" t="14038" r="29765" b="17809"/>
          <a:stretch/>
        </p:blipFill>
        <p:spPr>
          <a:xfrm>
            <a:off x="2916117" y="926216"/>
            <a:ext cx="3441940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5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乐高玩具&#10;&#10;低可信度描述已自动生成">
            <a:extLst>
              <a:ext uri="{FF2B5EF4-FFF2-40B4-BE49-F238E27FC236}">
                <a16:creationId xmlns:a16="http://schemas.microsoft.com/office/drawing/2014/main" id="{B4383F5F-5B88-4C53-4F49-A263935A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0141"/>
            <a:ext cx="9274175" cy="50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44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7866BEF-DCC0-6336-DC7C-4E6C69CA9A0F}"/>
              </a:ext>
            </a:extLst>
          </p:cNvPr>
          <p:cNvSpPr/>
          <p:nvPr/>
        </p:nvSpPr>
        <p:spPr>
          <a:xfrm>
            <a:off x="0" y="0"/>
            <a:ext cx="9274175" cy="43195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卫星在空中&#10;&#10;描述已自动生成">
            <a:extLst>
              <a:ext uri="{FF2B5EF4-FFF2-40B4-BE49-F238E27FC236}">
                <a16:creationId xmlns:a16="http://schemas.microsoft.com/office/drawing/2014/main" id="{E3D1F658-6268-0291-93EE-E7D8ED829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73" t="26204" r="9596" b="21506"/>
          <a:stretch/>
        </p:blipFill>
        <p:spPr>
          <a:xfrm>
            <a:off x="1872770" y="-1"/>
            <a:ext cx="5528633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01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C54037C-0D47-82F4-96B7-990CC5989E4C}"/>
              </a:ext>
            </a:extLst>
          </p:cNvPr>
          <p:cNvSpPr/>
          <p:nvPr/>
        </p:nvSpPr>
        <p:spPr>
          <a:xfrm>
            <a:off x="0" y="0"/>
            <a:ext cx="9274175" cy="43195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图片包含 游戏机, 乐高&#10;&#10;描述已自动生成">
            <a:extLst>
              <a:ext uri="{FF2B5EF4-FFF2-40B4-BE49-F238E27FC236}">
                <a16:creationId xmlns:a16="http://schemas.microsoft.com/office/drawing/2014/main" id="{76EDE017-D758-B63F-32DA-64C3383E1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3" t="19759" r="14694" b="25702"/>
          <a:stretch/>
        </p:blipFill>
        <p:spPr>
          <a:xfrm>
            <a:off x="2056965" y="106706"/>
            <a:ext cx="5160243" cy="41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小, 空气, 挂, 灰色&#10;&#10;描述已自动生成">
            <a:extLst>
              <a:ext uri="{FF2B5EF4-FFF2-40B4-BE49-F238E27FC236}">
                <a16:creationId xmlns:a16="http://schemas.microsoft.com/office/drawing/2014/main" id="{6E1CC60A-3D9A-E81F-6581-55E533E1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0" y="-273497"/>
            <a:ext cx="9343185" cy="50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8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3;p14">
            <a:extLst>
              <a:ext uri="{FF2B5EF4-FFF2-40B4-BE49-F238E27FC236}">
                <a16:creationId xmlns:a16="http://schemas.microsoft.com/office/drawing/2014/main" id="{7488D0A7-37DC-21F6-310C-4F57A14257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1097" t="4050" r="-551" b="18880"/>
          <a:stretch/>
        </p:blipFill>
        <p:spPr>
          <a:xfrm>
            <a:off x="3397955" y="1944782"/>
            <a:ext cx="1592047" cy="708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64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41FE3209-838B-B68F-EC06-3C8885180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68" b="4349"/>
          <a:stretch/>
        </p:blipFill>
        <p:spPr>
          <a:xfrm>
            <a:off x="200141" y="285839"/>
            <a:ext cx="5713003" cy="1873955"/>
          </a:xfrm>
          <a:prstGeom prst="rect">
            <a:avLst/>
          </a:prstGeom>
        </p:spPr>
      </p:pic>
      <p:pic>
        <p:nvPicPr>
          <p:cNvPr id="4" name="图片 3" descr="图示, 工程绘图&#10;&#10;描述已自动生成">
            <a:extLst>
              <a:ext uri="{FF2B5EF4-FFF2-40B4-BE49-F238E27FC236}">
                <a16:creationId xmlns:a16="http://schemas.microsoft.com/office/drawing/2014/main" id="{AE5AE16C-E807-637B-0054-BEC71754C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1" t="52268" b="4349"/>
          <a:stretch/>
        </p:blipFill>
        <p:spPr>
          <a:xfrm>
            <a:off x="3318933" y="2244461"/>
            <a:ext cx="2594211" cy="1873955"/>
          </a:xfrm>
          <a:prstGeom prst="rect">
            <a:avLst/>
          </a:prstGeom>
        </p:spPr>
      </p:pic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51282F46-1903-C2D5-6314-01C3369E0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68" r="54591" b="4349"/>
          <a:stretch/>
        </p:blipFill>
        <p:spPr>
          <a:xfrm>
            <a:off x="6234052" y="2244460"/>
            <a:ext cx="2594211" cy="18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3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绿色, 小, 体育&#10;&#10;描述已自动生成">
            <a:extLst>
              <a:ext uri="{FF2B5EF4-FFF2-40B4-BE49-F238E27FC236}">
                <a16:creationId xmlns:a16="http://schemas.microsoft.com/office/drawing/2014/main" id="{DB9166DB-21BA-6235-5B2D-D651CFF8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825" y="1210937"/>
            <a:ext cx="1969117" cy="2160000"/>
          </a:xfrm>
          <a:prstGeom prst="rect">
            <a:avLst/>
          </a:prstGeom>
        </p:spPr>
      </p:pic>
      <p:pic>
        <p:nvPicPr>
          <p:cNvPr id="3" name="图片 2" descr="图示&#10;&#10;低可信度描述已自动生成">
            <a:extLst>
              <a:ext uri="{FF2B5EF4-FFF2-40B4-BE49-F238E27FC236}">
                <a16:creationId xmlns:a16="http://schemas.microsoft.com/office/drawing/2014/main" id="{34D951DE-D769-2E79-3120-7DDCB7C72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" r="-527"/>
          <a:stretch/>
        </p:blipFill>
        <p:spPr>
          <a:xfrm>
            <a:off x="2379924" y="1210937"/>
            <a:ext cx="2257163" cy="216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F1068D-FF3C-7924-70E2-DB9EC675A609}"/>
              </a:ext>
            </a:extLst>
          </p:cNvPr>
          <p:cNvSpPr/>
          <p:nvPr/>
        </p:nvSpPr>
        <p:spPr>
          <a:xfrm>
            <a:off x="1746104" y="3360032"/>
            <a:ext cx="2894033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88313B-4A3D-A849-B29B-DCEF9A20A0CA}"/>
              </a:ext>
            </a:extLst>
          </p:cNvPr>
          <p:cNvSpPr/>
          <p:nvPr/>
        </p:nvSpPr>
        <p:spPr>
          <a:xfrm>
            <a:off x="3479650" y="3088715"/>
            <a:ext cx="506030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0201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19D399EA-EA63-BC94-2AF0-80A0ED60B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927894"/>
            <a:ext cx="445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5473D77C-6EC8-EAC9-E492-663771AC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" y="911501"/>
            <a:ext cx="9144000" cy="24965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E9D283-579E-884F-B509-A90733B3B25A}"/>
              </a:ext>
            </a:extLst>
          </p:cNvPr>
          <p:cNvSpPr/>
          <p:nvPr/>
        </p:nvSpPr>
        <p:spPr>
          <a:xfrm>
            <a:off x="65087" y="783771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04D049-C41C-B126-798F-3FE3B5569086}"/>
              </a:ext>
            </a:extLst>
          </p:cNvPr>
          <p:cNvSpPr/>
          <p:nvPr/>
        </p:nvSpPr>
        <p:spPr>
          <a:xfrm>
            <a:off x="6252527" y="632826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9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FA3D7CE4-F187-82D2-C813-2BD760FDF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3" t="2867" r="4425"/>
          <a:stretch/>
        </p:blipFill>
        <p:spPr>
          <a:xfrm>
            <a:off x="2803790" y="899782"/>
            <a:ext cx="3666593" cy="25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83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照片, 大, 厨房&#10;&#10;描述已自动生成">
            <a:extLst>
              <a:ext uri="{FF2B5EF4-FFF2-40B4-BE49-F238E27FC236}">
                <a16:creationId xmlns:a16="http://schemas.microsoft.com/office/drawing/2014/main" id="{6654DE97-06A8-1670-EA28-4384B1AD2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91" t="12234" r="55448" b="27933"/>
          <a:stretch/>
        </p:blipFill>
        <p:spPr>
          <a:xfrm>
            <a:off x="1528734" y="359794"/>
            <a:ext cx="1368691" cy="3600000"/>
          </a:xfrm>
          <a:prstGeom prst="rect">
            <a:avLst/>
          </a:prstGeom>
        </p:spPr>
      </p:pic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C8280BB6-4A8E-8F1D-F6A6-0144668C5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06" t="19078" r="34569" b="17688"/>
          <a:stretch/>
        </p:blipFill>
        <p:spPr>
          <a:xfrm>
            <a:off x="2897425" y="359794"/>
            <a:ext cx="99686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31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桌子, 游戏机, 笔记本, 女人&#10;&#10;描述已自动生成">
            <a:extLst>
              <a:ext uri="{FF2B5EF4-FFF2-40B4-BE49-F238E27FC236}">
                <a16:creationId xmlns:a16="http://schemas.microsoft.com/office/drawing/2014/main" id="{570AF5A7-04C9-4CD2-115F-44BA488F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532">
            <a:off x="-811655" y="-1864086"/>
            <a:ext cx="12930755" cy="7273550"/>
          </a:xfrm>
          <a:prstGeom prst="rect">
            <a:avLst/>
          </a:prstGeom>
        </p:spPr>
      </p:pic>
      <p:cxnSp>
        <p:nvCxnSpPr>
          <p:cNvPr id="5" name="直接箭头连接符 7">
            <a:extLst>
              <a:ext uri="{FF2B5EF4-FFF2-40B4-BE49-F238E27FC236}">
                <a16:creationId xmlns:a16="http://schemas.microsoft.com/office/drawing/2014/main" id="{83375347-A51F-C056-8F26-BBF7FBA3BF7A}"/>
              </a:ext>
            </a:extLst>
          </p:cNvPr>
          <p:cNvCxnSpPr>
            <a:cxnSpLocks/>
          </p:cNvCxnSpPr>
          <p:nvPr/>
        </p:nvCxnSpPr>
        <p:spPr>
          <a:xfrm flipV="1">
            <a:off x="5254524" y="952636"/>
            <a:ext cx="1281112" cy="2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FFD5880-276D-7ADE-2AAC-5A5A9829214C}"/>
              </a:ext>
            </a:extLst>
          </p:cNvPr>
          <p:cNvSpPr txBox="1"/>
          <p:nvPr/>
        </p:nvSpPr>
        <p:spPr>
          <a:xfrm>
            <a:off x="3198594" y="711591"/>
            <a:ext cx="249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ArUco Markers</a:t>
            </a:r>
            <a:endParaRPr lang="zh-CN" altLang="en-US" dirty="0"/>
          </a:p>
        </p:txBody>
      </p:sp>
      <p:cxnSp>
        <p:nvCxnSpPr>
          <p:cNvPr id="7" name="直接箭头连接符 49">
            <a:extLst>
              <a:ext uri="{FF2B5EF4-FFF2-40B4-BE49-F238E27FC236}">
                <a16:creationId xmlns:a16="http://schemas.microsoft.com/office/drawing/2014/main" id="{75B358DF-18BF-E4FD-72FC-19E05200D024}"/>
              </a:ext>
            </a:extLst>
          </p:cNvPr>
          <p:cNvCxnSpPr>
            <a:cxnSpLocks/>
          </p:cNvCxnSpPr>
          <p:nvPr/>
        </p:nvCxnSpPr>
        <p:spPr>
          <a:xfrm flipH="1">
            <a:off x="2810541" y="1166799"/>
            <a:ext cx="470210" cy="5521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98">
            <a:extLst>
              <a:ext uri="{FF2B5EF4-FFF2-40B4-BE49-F238E27FC236}">
                <a16:creationId xmlns:a16="http://schemas.microsoft.com/office/drawing/2014/main" id="{63B329B3-13DE-38EC-25DE-6604ADD1DE4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16201" y="2663904"/>
            <a:ext cx="573775" cy="237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CC77F7-90F3-2761-6D64-96881A0A5597}"/>
              </a:ext>
            </a:extLst>
          </p:cNvPr>
          <p:cNvSpPr txBox="1"/>
          <p:nvPr/>
        </p:nvSpPr>
        <p:spPr>
          <a:xfrm>
            <a:off x="4389976" y="267063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VSSs</a:t>
            </a:r>
            <a:endParaRPr lang="zh-CN" altLang="en-US" dirty="0"/>
          </a:p>
        </p:txBody>
      </p:sp>
      <p:cxnSp>
        <p:nvCxnSpPr>
          <p:cNvPr id="10" name="直接箭头连接符 116">
            <a:extLst>
              <a:ext uri="{FF2B5EF4-FFF2-40B4-BE49-F238E27FC236}">
                <a16:creationId xmlns:a16="http://schemas.microsoft.com/office/drawing/2014/main" id="{23F8360A-4960-EFBE-D8C4-87608E693BC6}"/>
              </a:ext>
            </a:extLst>
          </p:cNvPr>
          <p:cNvCxnSpPr>
            <a:cxnSpLocks/>
          </p:cNvCxnSpPr>
          <p:nvPr/>
        </p:nvCxnSpPr>
        <p:spPr>
          <a:xfrm flipV="1">
            <a:off x="5125017" y="2250938"/>
            <a:ext cx="373792" cy="5623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94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08FA5EBB-CD05-B560-3D34-8EA43121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2" y="359794"/>
            <a:ext cx="2215602" cy="3600000"/>
          </a:xfrm>
          <a:prstGeom prst="rect">
            <a:avLst/>
          </a:prstGeom>
        </p:spPr>
      </p:pic>
      <p:sp>
        <p:nvSpPr>
          <p:cNvPr id="5" name="左箭头 4">
            <a:extLst>
              <a:ext uri="{FF2B5EF4-FFF2-40B4-BE49-F238E27FC236}">
                <a16:creationId xmlns:a16="http://schemas.microsoft.com/office/drawing/2014/main" id="{06A7E5F1-9DCD-253B-17CA-A08E4205E4DC}"/>
              </a:ext>
            </a:extLst>
          </p:cNvPr>
          <p:cNvSpPr/>
          <p:nvPr/>
        </p:nvSpPr>
        <p:spPr>
          <a:xfrm>
            <a:off x="3066536" y="936594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E030CC-7111-8548-57C9-CE661EE10091}"/>
              </a:ext>
            </a:extLst>
          </p:cNvPr>
          <p:cNvSpPr txBox="1"/>
          <p:nvPr/>
        </p:nvSpPr>
        <p:spPr>
          <a:xfrm>
            <a:off x="3759925" y="91105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Setup</a:t>
            </a:r>
            <a:endParaRPr kumimoji="1" lang="zh-CN" altLang="en-US" sz="2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614534-401A-ACA8-310B-DD917B87246F}"/>
              </a:ext>
            </a:extLst>
          </p:cNvPr>
          <p:cNvSpPr txBox="1"/>
          <p:nvPr/>
        </p:nvSpPr>
        <p:spPr>
          <a:xfrm>
            <a:off x="3225581" y="27953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Reading</a:t>
            </a:r>
            <a:endParaRPr kumimoji="1" lang="zh-CN" altLang="en-US" sz="1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A76166-AA9D-FB47-A73C-AE33EEDB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35" y="359794"/>
            <a:ext cx="3683505" cy="3600000"/>
          </a:xfrm>
          <a:prstGeom prst="rect">
            <a:avLst/>
          </a:prstGeom>
        </p:spPr>
      </p:pic>
      <p:sp>
        <p:nvSpPr>
          <p:cNvPr id="9" name="左箭头 8">
            <a:extLst>
              <a:ext uri="{FF2B5EF4-FFF2-40B4-BE49-F238E27FC236}">
                <a16:creationId xmlns:a16="http://schemas.microsoft.com/office/drawing/2014/main" id="{E4D2D832-E353-7C56-1A08-091FAB059B54}"/>
              </a:ext>
            </a:extLst>
          </p:cNvPr>
          <p:cNvSpPr/>
          <p:nvPr/>
        </p:nvSpPr>
        <p:spPr>
          <a:xfrm rot="10800000">
            <a:off x="4266342" y="2791366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8D97C2E8-9DF9-9D57-99E6-2D182B28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26" y="0"/>
            <a:ext cx="547872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5D45E11E-5B00-F238-4149-D63DFC33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312" y="-39189"/>
            <a:ext cx="9738797" cy="43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5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的截图&#10;&#10;描述已自动生成">
            <a:extLst>
              <a:ext uri="{FF2B5EF4-FFF2-40B4-BE49-F238E27FC236}">
                <a16:creationId xmlns:a16="http://schemas.microsoft.com/office/drawing/2014/main" id="{4B66B0F3-85AA-3A9A-ABBF-BBC10567F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8" y="0"/>
            <a:ext cx="8477998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F8FF971-8959-6230-726A-B1F6280D1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6" b="94940" l="2815" r="91722">
                        <a14:foregroundMark x1="50828" y1="10417" x2="46358" y2="9821"/>
                        <a14:foregroundMark x1="49669" y1="8631" x2="46689" y2="5506"/>
                        <a14:foregroundMark x1="46689" y1="15476" x2="37748" y2="18750"/>
                        <a14:foregroundMark x1="46689" y1="14137" x2="28311" y2="24256"/>
                        <a14:foregroundMark x1="40066" y1="19345" x2="28808" y2="23958"/>
                        <a14:foregroundMark x1="28808" y1="23958" x2="28808" y2="23958"/>
                        <a14:foregroundMark x1="9934" y1="14583" x2="8113" y2="16518"/>
                        <a14:foregroundMark x1="7285" y1="36310" x2="2815" y2="40476"/>
                        <a14:foregroundMark x1="19205" y1="47917" x2="18709" y2="51190"/>
                        <a14:foregroundMark x1="19868" y1="49554" x2="20861" y2="50595"/>
                        <a14:foregroundMark x1="29305" y1="53571" x2="28642" y2="54018"/>
                        <a14:foregroundMark x1="50166" y1="88839" x2="49503" y2="90923"/>
                        <a14:foregroundMark x1="53477" y1="90179" x2="51490" y2="93601"/>
                        <a14:foregroundMark x1="56457" y1="92708" x2="51987" y2="95089"/>
                        <a14:foregroundMark x1="58940" y1="38690" x2="61266" y2="40870"/>
                        <a14:foregroundMark x1="69040" y1="48958" x2="68281" y2="48776"/>
                        <a14:foregroundMark x1="88576" y1="35417" x2="91722" y2="78274"/>
                        <a14:foregroundMark x1="86755" y1="43304" x2="76987" y2="48363"/>
                        <a14:foregroundMark x1="84272" y1="44196" x2="75497" y2="49405"/>
                        <a14:foregroundMark x1="82947" y1="44792" x2="74338" y2="48958"/>
                        <a14:foregroundMark x1="88079" y1="74405" x2="88245" y2="78571"/>
                        <a14:foregroundMark x1="73013" y1="49851" x2="66556" y2="53274"/>
                        <a14:backgroundMark x1="66060" y1="48363" x2="66060" y2="48363"/>
                        <a14:backgroundMark x1="61093" y1="45089" x2="64238" y2="47619"/>
                        <a14:backgroundMark x1="59603" y1="42411" x2="68046" y2="48958"/>
                        <a14:backgroundMark x1="60430" y1="41518" x2="61589" y2="424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024" y="0"/>
            <a:ext cx="3880126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9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4150</TotalTime>
  <Words>6</Words>
  <Application>Microsoft Macintosh PowerPoint</Application>
  <PresentationFormat>自定义</PresentationFormat>
  <Paragraphs>5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Aptos</vt:lpstr>
      <vt:lpstr>Aptos Display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QIU, valen [Student]</dc:creator>
  <cp:lastModifiedBy>QIU, valen [Student]</cp:lastModifiedBy>
  <cp:revision>10</cp:revision>
  <dcterms:created xsi:type="dcterms:W3CDTF">2024-03-04T13:39:28Z</dcterms:created>
  <dcterms:modified xsi:type="dcterms:W3CDTF">2024-03-17T18:33:19Z</dcterms:modified>
</cp:coreProperties>
</file>